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20"/>
  </p:notesMasterIdLst>
  <p:sldIdLst>
    <p:sldId id="269" r:id="rId2"/>
    <p:sldId id="272" r:id="rId3"/>
    <p:sldId id="261" r:id="rId4"/>
    <p:sldId id="263" r:id="rId5"/>
    <p:sldId id="270" r:id="rId6"/>
    <p:sldId id="262" r:id="rId7"/>
    <p:sldId id="276" r:id="rId8"/>
    <p:sldId id="260" r:id="rId9"/>
    <p:sldId id="256" r:id="rId10"/>
    <p:sldId id="259" r:id="rId11"/>
    <p:sldId id="271" r:id="rId12"/>
    <p:sldId id="268" r:id="rId13"/>
    <p:sldId id="265" r:id="rId14"/>
    <p:sldId id="257" r:id="rId15"/>
    <p:sldId id="267" r:id="rId16"/>
    <p:sldId id="258" r:id="rId17"/>
    <p:sldId id="284" r:id="rId18"/>
    <p:sldId id="266" r:id="rId19"/>
  </p:sldIdLst>
  <p:sldSz cx="9144000" cy="6858000" type="screen4x3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6487" autoAdjust="0"/>
    <p:restoredTop sz="94660"/>
  </p:normalViewPr>
  <p:slideViewPr>
    <p:cSldViewPr>
      <p:cViewPr varScale="1">
        <p:scale>
          <a:sx n="105" d="100"/>
          <a:sy n="105" d="100"/>
        </p:scale>
        <p:origin x="-1116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022D801-F4C8-4ABE-95D6-2E7206189132}" type="datetimeFigureOut">
              <a:rPr lang="de-DE" smtClean="0"/>
              <a:pPr/>
              <a:t>11.06.2015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841C2B1-2583-4BC5-9701-01CC82B21020}" type="slidenum">
              <a:rPr lang="de-DE" smtClean="0"/>
              <a:pPr/>
              <a:t>‹Nr.›</a:t>
            </a:fld>
            <a:endParaRPr lang="de-D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erade Verbindung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Titel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de-DE" smtClean="0"/>
              <a:t>Titelmasterformat durch Klicken bearbeiten</a:t>
            </a:r>
            <a:endParaRPr kumimoji="0" lang="en-US"/>
          </a:p>
        </p:txBody>
      </p:sp>
      <p:sp>
        <p:nvSpPr>
          <p:cNvPr id="9" name="Untertitel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de-DE" smtClean="0"/>
              <a:t>Formatvorlage des Untertitelmasters durch Klicken bearbeiten</a:t>
            </a:r>
            <a:endParaRPr kumimoji="0" lang="en-US"/>
          </a:p>
        </p:txBody>
      </p:sp>
      <p:sp>
        <p:nvSpPr>
          <p:cNvPr id="16" name="Datumsplatzhalter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11.06.2015</a:t>
            </a:r>
            <a:endParaRPr lang="de-DE" dirty="0"/>
          </a:p>
        </p:txBody>
      </p:sp>
      <p:sp>
        <p:nvSpPr>
          <p:cNvPr id="2" name="Fußzeilenplatzhalt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15" name="Foliennummernplatzhalter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A4F27396-6DBA-4A56-A1F9-31F192904B85}" type="slidenum">
              <a:rPr lang="de-DE" smtClean="0"/>
              <a:pPr/>
              <a:t>‹Nr.›</a:t>
            </a:fld>
            <a:endParaRPr lang="de-DE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de-DE" smtClean="0"/>
              <a:t>Titelmasterformat durch Klicken bearbeiten</a:t>
            </a:r>
            <a:endParaRPr kumimoji="0" lang="en-US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de-DE" smtClean="0"/>
              <a:t>Textmasterformate durch Klicken bearbeiten</a:t>
            </a:r>
          </a:p>
          <a:p>
            <a:pPr lvl="1" eaLnBrk="1" latinLnBrk="0" hangingPunct="1"/>
            <a:r>
              <a:rPr lang="de-DE" smtClean="0"/>
              <a:t>Zweite Ebene</a:t>
            </a:r>
          </a:p>
          <a:p>
            <a:pPr lvl="2" eaLnBrk="1" latinLnBrk="0" hangingPunct="1"/>
            <a:r>
              <a:rPr lang="de-DE" smtClean="0"/>
              <a:t>Dritte Ebene</a:t>
            </a:r>
          </a:p>
          <a:p>
            <a:pPr lvl="3" eaLnBrk="1" latinLnBrk="0" hangingPunct="1"/>
            <a:r>
              <a:rPr lang="de-DE" smtClean="0"/>
              <a:t>Vierte Ebene</a:t>
            </a:r>
          </a:p>
          <a:p>
            <a:pPr lvl="4" eaLnBrk="1" latinLnBrk="0" hangingPunct="1"/>
            <a:r>
              <a:rPr lang="de-DE" smtClean="0"/>
              <a:t>Fünfte Ebene</a:t>
            </a:r>
            <a:endParaRPr kumimoji="0" lang="en-US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11.06.2015</a:t>
            </a:r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F27396-6DBA-4A56-A1F9-31F192904B85}" type="slidenum">
              <a:rPr lang="de-DE" smtClean="0"/>
              <a:pPr/>
              <a:t>‹Nr.›</a:t>
            </a:fld>
            <a:endParaRPr lang="de-DE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de-DE" smtClean="0"/>
              <a:t>Titelmasterformat durch Klicken bearbeiten</a:t>
            </a:r>
            <a:endParaRPr kumimoji="0" lang="en-US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de-DE" smtClean="0"/>
              <a:t>Textmasterformate durch Klicken bearbeiten</a:t>
            </a:r>
          </a:p>
          <a:p>
            <a:pPr lvl="1" eaLnBrk="1" latinLnBrk="0" hangingPunct="1"/>
            <a:r>
              <a:rPr lang="de-DE" smtClean="0"/>
              <a:t>Zweite Ebene</a:t>
            </a:r>
          </a:p>
          <a:p>
            <a:pPr lvl="2" eaLnBrk="1" latinLnBrk="0" hangingPunct="1"/>
            <a:r>
              <a:rPr lang="de-DE" smtClean="0"/>
              <a:t>Dritte Ebene</a:t>
            </a:r>
          </a:p>
          <a:p>
            <a:pPr lvl="3" eaLnBrk="1" latinLnBrk="0" hangingPunct="1"/>
            <a:r>
              <a:rPr lang="de-DE" smtClean="0"/>
              <a:t>Vierte Ebene</a:t>
            </a:r>
          </a:p>
          <a:p>
            <a:pPr lvl="4" eaLnBrk="1" latinLnBrk="0" hangingPunct="1"/>
            <a:r>
              <a:rPr lang="de-DE" smtClean="0"/>
              <a:t>Fünfte Ebene</a:t>
            </a:r>
            <a:endParaRPr kumimoji="0" lang="en-US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11.06.2015</a:t>
            </a:r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F27396-6DBA-4A56-A1F9-31F192904B85}" type="slidenum">
              <a:rPr lang="de-DE" smtClean="0"/>
              <a:pPr/>
              <a:t>‹Nr.›</a:t>
            </a:fld>
            <a:endParaRPr lang="de-DE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el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de-DE" smtClean="0"/>
              <a:t>Titelmasterformat durch Klicken bearbeiten</a:t>
            </a:r>
            <a:endParaRPr kumimoji="0" lang="en-US"/>
          </a:p>
        </p:txBody>
      </p:sp>
      <p:sp>
        <p:nvSpPr>
          <p:cNvPr id="27" name="Inhaltsplatzhalter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de-DE" smtClean="0"/>
              <a:t>Textmasterformate durch Klicken bearbeiten</a:t>
            </a:r>
          </a:p>
          <a:p>
            <a:pPr lvl="1" eaLnBrk="1" latinLnBrk="0" hangingPunct="1"/>
            <a:r>
              <a:rPr lang="de-DE" smtClean="0"/>
              <a:t>Zweite Ebene</a:t>
            </a:r>
          </a:p>
          <a:p>
            <a:pPr lvl="2" eaLnBrk="1" latinLnBrk="0" hangingPunct="1"/>
            <a:r>
              <a:rPr lang="de-DE" smtClean="0"/>
              <a:t>Dritte Ebene</a:t>
            </a:r>
          </a:p>
          <a:p>
            <a:pPr lvl="3" eaLnBrk="1" latinLnBrk="0" hangingPunct="1"/>
            <a:r>
              <a:rPr lang="de-DE" smtClean="0"/>
              <a:t>Vierte Ebene</a:t>
            </a:r>
          </a:p>
          <a:p>
            <a:pPr lvl="4" eaLnBrk="1" latinLnBrk="0" hangingPunct="1"/>
            <a:r>
              <a:rPr lang="de-DE" smtClean="0"/>
              <a:t>Fünfte Ebene</a:t>
            </a:r>
            <a:endParaRPr kumimoji="0" lang="en-US"/>
          </a:p>
        </p:txBody>
      </p:sp>
      <p:sp>
        <p:nvSpPr>
          <p:cNvPr id="25" name="Datumsplatzhalter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11.06.2015</a:t>
            </a:r>
            <a:endParaRPr lang="de-DE" dirty="0"/>
          </a:p>
        </p:txBody>
      </p:sp>
      <p:sp>
        <p:nvSpPr>
          <p:cNvPr id="19" name="Fußzeilenplatzhalter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de-DE" dirty="0"/>
          </a:p>
        </p:txBody>
      </p:sp>
      <p:sp>
        <p:nvSpPr>
          <p:cNvPr id="16" name="Foliennummernplatzhalter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A4F27396-6DBA-4A56-A1F9-31F192904B85}" type="slidenum">
              <a:rPr lang="de-DE" smtClean="0"/>
              <a:pPr/>
              <a:t>‹Nr.›</a:t>
            </a:fld>
            <a:endParaRPr lang="de-DE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Abschnittsüberschrift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erade Verbindung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Textplatzhalter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de-DE" smtClean="0"/>
              <a:t>Textmasterformate durch Klicken bearbeiten</a:t>
            </a:r>
          </a:p>
        </p:txBody>
      </p:sp>
      <p:sp>
        <p:nvSpPr>
          <p:cNvPr id="19" name="Datumsplatzhalter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11.06.2015</a:t>
            </a:r>
            <a:endParaRPr lang="de-DE" dirty="0"/>
          </a:p>
        </p:txBody>
      </p:sp>
      <p:sp>
        <p:nvSpPr>
          <p:cNvPr id="11" name="Fußzeilenplatzhalt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16" name="Foliennummernplatzhalt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F27396-6DBA-4A56-A1F9-31F192904B85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8" name="Titel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de-DE" smtClean="0"/>
              <a:t>Titelmasterformat durch Klicken bearbeiten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el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de-DE" smtClean="0"/>
              <a:t>Titelmasterformat durch Klicken bearbeiten</a:t>
            </a:r>
            <a:endParaRPr kumimoji="0" lang="en-US"/>
          </a:p>
        </p:txBody>
      </p:sp>
      <p:sp>
        <p:nvSpPr>
          <p:cNvPr id="14" name="Inhaltsplatzhalter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de-DE" smtClean="0"/>
              <a:t>Textmasterformate durch Klicken bearbeiten</a:t>
            </a:r>
          </a:p>
          <a:p>
            <a:pPr lvl="1" eaLnBrk="1" latinLnBrk="0" hangingPunct="1"/>
            <a:r>
              <a:rPr lang="de-DE" smtClean="0"/>
              <a:t>Zweite Ebene</a:t>
            </a:r>
          </a:p>
          <a:p>
            <a:pPr lvl="2" eaLnBrk="1" latinLnBrk="0" hangingPunct="1"/>
            <a:r>
              <a:rPr lang="de-DE" smtClean="0"/>
              <a:t>Dritte Ebene</a:t>
            </a:r>
          </a:p>
          <a:p>
            <a:pPr lvl="3" eaLnBrk="1" latinLnBrk="0" hangingPunct="1"/>
            <a:r>
              <a:rPr lang="de-DE" smtClean="0"/>
              <a:t>Vierte Ebene</a:t>
            </a:r>
          </a:p>
          <a:p>
            <a:pPr lvl="4" eaLnBrk="1" latinLnBrk="0" hangingPunct="1"/>
            <a:r>
              <a:rPr lang="de-DE" smtClean="0"/>
              <a:t>Fünfte Ebene</a:t>
            </a:r>
            <a:endParaRPr kumimoji="0" lang="en-US"/>
          </a:p>
        </p:txBody>
      </p:sp>
      <p:sp>
        <p:nvSpPr>
          <p:cNvPr id="13" name="Inhaltsplatzhalter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de-DE" smtClean="0"/>
              <a:t>Textmasterformate durch Klicken bearbeiten</a:t>
            </a:r>
          </a:p>
          <a:p>
            <a:pPr lvl="1" eaLnBrk="1" latinLnBrk="0" hangingPunct="1"/>
            <a:r>
              <a:rPr lang="de-DE" smtClean="0"/>
              <a:t>Zweite Ebene</a:t>
            </a:r>
          </a:p>
          <a:p>
            <a:pPr lvl="2" eaLnBrk="1" latinLnBrk="0" hangingPunct="1"/>
            <a:r>
              <a:rPr lang="de-DE" smtClean="0"/>
              <a:t>Dritte Ebene</a:t>
            </a:r>
          </a:p>
          <a:p>
            <a:pPr lvl="3" eaLnBrk="1" latinLnBrk="0" hangingPunct="1"/>
            <a:r>
              <a:rPr lang="de-DE" smtClean="0"/>
              <a:t>Vierte Ebene</a:t>
            </a:r>
          </a:p>
          <a:p>
            <a:pPr lvl="4" eaLnBrk="1" latinLnBrk="0" hangingPunct="1"/>
            <a:r>
              <a:rPr lang="de-DE" smtClean="0"/>
              <a:t>Fünfte Ebene</a:t>
            </a:r>
            <a:endParaRPr kumimoji="0" lang="en-US"/>
          </a:p>
        </p:txBody>
      </p:sp>
      <p:sp>
        <p:nvSpPr>
          <p:cNvPr id="21" name="Datumsplatzhalter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11.06.2015</a:t>
            </a:r>
            <a:endParaRPr lang="de-DE" dirty="0"/>
          </a:p>
        </p:txBody>
      </p:sp>
      <p:sp>
        <p:nvSpPr>
          <p:cNvPr id="10" name="Fußzeilenplatzhalt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31" name="Foliennummernplatzhalter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F27396-6DBA-4A56-A1F9-31F192904B85}" type="slidenum">
              <a:rPr lang="de-DE" smtClean="0"/>
              <a:pPr/>
              <a:t>‹Nr.›</a:t>
            </a:fld>
            <a:endParaRPr lang="de-DE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itel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de-DE" smtClean="0"/>
              <a:t>Titelmasterformat durch Klicken bearbeiten</a:t>
            </a:r>
            <a:endParaRPr kumimoji="0" lang="en-US"/>
          </a:p>
        </p:txBody>
      </p:sp>
      <p:sp>
        <p:nvSpPr>
          <p:cNvPr id="13" name="Textplatzhalter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de-DE" smtClean="0"/>
              <a:t>Textmasterformate durch Klicken bearbeiten</a:t>
            </a:r>
          </a:p>
        </p:txBody>
      </p:sp>
      <p:sp>
        <p:nvSpPr>
          <p:cNvPr id="25" name="Textplatzhalter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de-DE" smtClean="0"/>
              <a:t>Textmasterformate durch Klicken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de-DE" smtClean="0"/>
              <a:t>Textmasterformate durch Klicken bearbeiten</a:t>
            </a:r>
          </a:p>
          <a:p>
            <a:pPr lvl="1" eaLnBrk="1" latinLnBrk="0" hangingPunct="1"/>
            <a:r>
              <a:rPr lang="de-DE" smtClean="0"/>
              <a:t>Zweite Ebene</a:t>
            </a:r>
          </a:p>
          <a:p>
            <a:pPr lvl="2" eaLnBrk="1" latinLnBrk="0" hangingPunct="1"/>
            <a:r>
              <a:rPr lang="de-DE" smtClean="0"/>
              <a:t>Dritte Ebene</a:t>
            </a:r>
          </a:p>
          <a:p>
            <a:pPr lvl="3" eaLnBrk="1" latinLnBrk="0" hangingPunct="1"/>
            <a:r>
              <a:rPr lang="de-DE" smtClean="0"/>
              <a:t>Vierte Ebene</a:t>
            </a:r>
          </a:p>
          <a:p>
            <a:pPr lvl="4" eaLnBrk="1" latinLnBrk="0" hangingPunct="1"/>
            <a:r>
              <a:rPr lang="de-DE" smtClean="0"/>
              <a:t>Fünfte Ebene</a:t>
            </a:r>
            <a:endParaRPr kumimoji="0" lang="en-US"/>
          </a:p>
        </p:txBody>
      </p:sp>
      <p:sp>
        <p:nvSpPr>
          <p:cNvPr id="28" name="Inhaltsplatzhalter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de-DE" smtClean="0"/>
              <a:t>Textmasterformate durch Klicken bearbeiten</a:t>
            </a:r>
          </a:p>
          <a:p>
            <a:pPr lvl="1" eaLnBrk="1" latinLnBrk="0" hangingPunct="1"/>
            <a:r>
              <a:rPr lang="de-DE" smtClean="0"/>
              <a:t>Zweite Ebene</a:t>
            </a:r>
          </a:p>
          <a:p>
            <a:pPr lvl="2" eaLnBrk="1" latinLnBrk="0" hangingPunct="1"/>
            <a:r>
              <a:rPr lang="de-DE" smtClean="0"/>
              <a:t>Dritte Ebene</a:t>
            </a:r>
          </a:p>
          <a:p>
            <a:pPr lvl="3" eaLnBrk="1" latinLnBrk="0" hangingPunct="1"/>
            <a:r>
              <a:rPr lang="de-DE" smtClean="0"/>
              <a:t>Vierte Ebene</a:t>
            </a:r>
          </a:p>
          <a:p>
            <a:pPr lvl="4" eaLnBrk="1" latinLnBrk="0" hangingPunct="1"/>
            <a:r>
              <a:rPr lang="de-DE" smtClean="0"/>
              <a:t>Fünfte Ebene</a:t>
            </a:r>
            <a:endParaRPr kumimoji="0" lang="en-US"/>
          </a:p>
        </p:txBody>
      </p:sp>
      <p:sp>
        <p:nvSpPr>
          <p:cNvPr id="10" name="Datumsplatzhalt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11.06.2015</a:t>
            </a:r>
            <a:endParaRPr lang="de-DE" dirty="0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A4F27396-6DBA-4A56-A1F9-31F192904B85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11" name="Gerade Verbindung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el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de-DE" smtClean="0"/>
              <a:t>Titelmasterformat durch Klicken bearbeiten</a:t>
            </a:r>
            <a:endParaRPr kumimoji="0" lang="en-US"/>
          </a:p>
        </p:txBody>
      </p:sp>
      <p:sp>
        <p:nvSpPr>
          <p:cNvPr id="12" name="Datumsplatzhalt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11.06.2015</a:t>
            </a:r>
            <a:endParaRPr lang="de-DE" dirty="0"/>
          </a:p>
        </p:txBody>
      </p:sp>
      <p:sp>
        <p:nvSpPr>
          <p:cNvPr id="21" name="Fußzeilenplatzhalter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F27396-6DBA-4A56-A1F9-31F192904B85}" type="slidenum">
              <a:rPr lang="de-DE" smtClean="0"/>
              <a:pPr/>
              <a:t>‹Nr.›</a:t>
            </a:fld>
            <a:endParaRPr lang="de-DE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11.06.2015</a:t>
            </a:r>
            <a:endParaRPr lang="de-DE" dirty="0"/>
          </a:p>
        </p:txBody>
      </p:sp>
      <p:sp>
        <p:nvSpPr>
          <p:cNvPr id="24" name="Fußzeilenplatzhalter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F27396-6DBA-4A56-A1F9-31F192904B85}" type="slidenum">
              <a:rPr lang="de-DE" smtClean="0"/>
              <a:pPr/>
              <a:t>‹Nr.›</a:t>
            </a:fld>
            <a:endParaRPr lang="de-DE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Gerade Verbindung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Titel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de-DE" smtClean="0"/>
              <a:t>Titelmasterformat durch Klicken bearbeiten</a:t>
            </a:r>
            <a:endParaRPr kumimoji="0" lang="en-US"/>
          </a:p>
        </p:txBody>
      </p:sp>
      <p:sp>
        <p:nvSpPr>
          <p:cNvPr id="26" name="Textplatzhalter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de-DE" smtClean="0"/>
              <a:t>Textmasterformate durch Klicken bearbeiten</a:t>
            </a:r>
          </a:p>
        </p:txBody>
      </p:sp>
      <p:sp>
        <p:nvSpPr>
          <p:cNvPr id="14" name="Inhaltsplatzhalter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de-DE" smtClean="0"/>
              <a:t>Textmasterformate durch Klicken bearbeiten</a:t>
            </a:r>
          </a:p>
          <a:p>
            <a:pPr lvl="1" eaLnBrk="1" latinLnBrk="0" hangingPunct="1"/>
            <a:r>
              <a:rPr lang="de-DE" smtClean="0"/>
              <a:t>Zweite Ebene</a:t>
            </a:r>
          </a:p>
          <a:p>
            <a:pPr lvl="2" eaLnBrk="1" latinLnBrk="0" hangingPunct="1"/>
            <a:r>
              <a:rPr lang="de-DE" smtClean="0"/>
              <a:t>Dritte Ebene</a:t>
            </a:r>
          </a:p>
          <a:p>
            <a:pPr lvl="3" eaLnBrk="1" latinLnBrk="0" hangingPunct="1"/>
            <a:r>
              <a:rPr lang="de-DE" smtClean="0"/>
              <a:t>Vierte Ebene</a:t>
            </a:r>
          </a:p>
          <a:p>
            <a:pPr lvl="4" eaLnBrk="1" latinLnBrk="0" hangingPunct="1"/>
            <a:r>
              <a:rPr lang="de-DE" smtClean="0"/>
              <a:t>Fünfte Ebene</a:t>
            </a:r>
            <a:endParaRPr kumimoji="0" lang="en-US"/>
          </a:p>
        </p:txBody>
      </p:sp>
      <p:sp>
        <p:nvSpPr>
          <p:cNvPr id="25" name="Datumsplatzhalter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11.06.2015</a:t>
            </a:r>
            <a:endParaRPr lang="de-DE" dirty="0"/>
          </a:p>
        </p:txBody>
      </p:sp>
      <p:sp>
        <p:nvSpPr>
          <p:cNvPr id="29" name="Fußzeilenplatzhalter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F27396-6DBA-4A56-A1F9-31F192904B85}" type="slidenum">
              <a:rPr lang="de-DE" smtClean="0"/>
              <a:pPr/>
              <a:t>‹Nr.›</a:t>
            </a:fld>
            <a:endParaRPr lang="de-DE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Bildplatzhalter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de-DE" smtClean="0"/>
              <a:t>Bild durch Klicken auf Symbol hinzufügen</a:t>
            </a:r>
            <a:endParaRPr kumimoji="0" lang="en-US" dirty="0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11.06.2015</a:t>
            </a:r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31" name="Foliennummernplatzhalter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F27396-6DBA-4A56-A1F9-31F192904B85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17" name="Titel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de-DE" smtClean="0"/>
              <a:t>Titelmasterformat durch Klicken bearbeiten</a:t>
            </a:r>
            <a:endParaRPr kumimoji="0" lang="en-US"/>
          </a:p>
        </p:txBody>
      </p:sp>
      <p:sp>
        <p:nvSpPr>
          <p:cNvPr id="26" name="Textplatzhalter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de-DE" smtClean="0"/>
              <a:t>Textmasterformate durch Klicken bearbeiten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erade Verbindung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Textplatzhalter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de-DE" smtClean="0"/>
              <a:t>Textmasterformate durch Klicken bearbeiten</a:t>
            </a:r>
          </a:p>
          <a:p>
            <a:pPr lvl="1" eaLnBrk="1" latinLnBrk="0" hangingPunct="1"/>
            <a:r>
              <a:rPr kumimoji="0" lang="de-DE" smtClean="0"/>
              <a:t>Zweite Ebene</a:t>
            </a:r>
          </a:p>
          <a:p>
            <a:pPr lvl="2" eaLnBrk="1" latinLnBrk="0" hangingPunct="1"/>
            <a:r>
              <a:rPr kumimoji="0" lang="de-DE" smtClean="0"/>
              <a:t>Dritte Ebene</a:t>
            </a:r>
          </a:p>
          <a:p>
            <a:pPr lvl="3" eaLnBrk="1" latinLnBrk="0" hangingPunct="1"/>
            <a:r>
              <a:rPr kumimoji="0" lang="de-DE" smtClean="0"/>
              <a:t>Vierte Ebene</a:t>
            </a:r>
          </a:p>
          <a:p>
            <a:pPr lvl="4" eaLnBrk="1" latinLnBrk="0" hangingPunct="1"/>
            <a:r>
              <a:rPr kumimoji="0" lang="de-DE" smtClean="0"/>
              <a:t>Fünfte Ebene</a:t>
            </a:r>
            <a:endParaRPr kumimoji="0" lang="en-US"/>
          </a:p>
        </p:txBody>
      </p:sp>
      <p:sp>
        <p:nvSpPr>
          <p:cNvPr id="11" name="Datumsplatzhalter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r>
              <a:rPr lang="de-DE" smtClean="0"/>
              <a:t>11.06.2015</a:t>
            </a:r>
            <a:endParaRPr lang="de-DE" dirty="0"/>
          </a:p>
        </p:txBody>
      </p:sp>
      <p:sp>
        <p:nvSpPr>
          <p:cNvPr id="28" name="Fußzeilenplatzhalter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A4F27396-6DBA-4A56-A1F9-31F192904B85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10" name="Titelplatzhalter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de-DE" smtClean="0"/>
              <a:t>Titelmasterformat durch Klicken bearbeiten</a:t>
            </a:r>
            <a:endParaRPr kumimoji="0" lang="en-US"/>
          </a:p>
        </p:txBody>
      </p:sp>
      <p:sp>
        <p:nvSpPr>
          <p:cNvPr id="9" name="Gerade Verbindung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Gerade Verbindung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hf hdr="0" ftr="0" dt="0"/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3" descr="computerkinder 067.JPG"/>
          <p:cNvPicPr>
            <a:picLocks noChangeAspect="1"/>
          </p:cNvPicPr>
          <p:nvPr/>
        </p:nvPicPr>
        <p:blipFill>
          <a:blip r:embed="rId2"/>
          <a:srcRect l="13086" t="13671" r="25390" b="4297"/>
          <a:stretch>
            <a:fillRect/>
          </a:stretch>
        </p:blipFill>
        <p:spPr>
          <a:xfrm>
            <a:off x="1500166" y="571480"/>
            <a:ext cx="5940000" cy="5940000"/>
          </a:xfrm>
          <a:prstGeom prst="rect">
            <a:avLst/>
          </a:prstGeom>
        </p:spPr>
      </p:pic>
      <p:sp>
        <p:nvSpPr>
          <p:cNvPr id="3" name="Foliennummernplatzhalt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F27396-6DBA-4A56-A1F9-31F192904B85}" type="slidenum">
              <a:rPr lang="de-DE" smtClean="0"/>
              <a:pPr/>
              <a:t>1</a:t>
            </a:fld>
            <a:endParaRPr lang="de-DE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3" descr="DSC_0009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4542312" cy="6858000"/>
          </a:xfrm>
          <a:prstGeom prst="rect">
            <a:avLst/>
          </a:prstGeom>
        </p:spPr>
      </p:pic>
      <p:sp>
        <p:nvSpPr>
          <p:cNvPr id="3" name="Rechteck 2"/>
          <p:cNvSpPr/>
          <p:nvPr/>
        </p:nvSpPr>
        <p:spPr>
          <a:xfrm>
            <a:off x="4572000" y="1714488"/>
            <a:ext cx="4572000" cy="313932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de-DE" dirty="0" smtClean="0"/>
              <a:t>Nachdem ich im Garten gespielt habe, gehe ich um 10:30 Uhr </a:t>
            </a:r>
            <a:r>
              <a:rPr lang="de-DE" dirty="0" smtClean="0"/>
              <a:t>wieder </a:t>
            </a:r>
            <a:r>
              <a:rPr lang="de-DE" dirty="0" smtClean="0"/>
              <a:t>rein.</a:t>
            </a:r>
          </a:p>
          <a:p>
            <a:r>
              <a:rPr lang="de-DE" dirty="0" smtClean="0"/>
              <a:t>Ich ziehe dann meine Jacke aus und meine Hausschuhe an. </a:t>
            </a:r>
          </a:p>
          <a:p>
            <a:r>
              <a:rPr lang="de-DE" dirty="0" smtClean="0"/>
              <a:t>Da ich gern saubere Finger haben möchte, wasche ich mir noch</a:t>
            </a:r>
          </a:p>
          <a:p>
            <a:r>
              <a:rPr lang="de-DE" dirty="0" smtClean="0"/>
              <a:t>einmal die Hände. Anschließend gehe ich zur Küche, da ich etwas</a:t>
            </a:r>
          </a:p>
          <a:p>
            <a:r>
              <a:rPr lang="de-DE" dirty="0" smtClean="0"/>
              <a:t>trinken möchte. </a:t>
            </a:r>
            <a:endParaRPr lang="de-DE" dirty="0" smtClean="0"/>
          </a:p>
          <a:p>
            <a:r>
              <a:rPr lang="de-DE" dirty="0" smtClean="0"/>
              <a:t>Zur </a:t>
            </a:r>
            <a:r>
              <a:rPr lang="de-DE" dirty="0" smtClean="0"/>
              <a:t>Auswahl habe ich entweder ungesüßten Tee </a:t>
            </a:r>
            <a:r>
              <a:rPr lang="de-DE" dirty="0" smtClean="0"/>
              <a:t>oder </a:t>
            </a:r>
            <a:r>
              <a:rPr lang="de-DE" dirty="0" smtClean="0"/>
              <a:t>Wasser.</a:t>
            </a:r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F27396-6DBA-4A56-A1F9-31F192904B85}" type="slidenum">
              <a:rPr lang="de-DE" smtClean="0"/>
              <a:pPr/>
              <a:t>10</a:t>
            </a:fld>
            <a:endParaRPr lang="de-DE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3" descr="DSC_009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4542312" cy="6858000"/>
          </a:xfrm>
          <a:prstGeom prst="rect">
            <a:avLst/>
          </a:prstGeom>
        </p:spPr>
      </p:pic>
      <p:sp>
        <p:nvSpPr>
          <p:cNvPr id="3" name="Rechteck 2"/>
          <p:cNvSpPr/>
          <p:nvPr/>
        </p:nvSpPr>
        <p:spPr>
          <a:xfrm>
            <a:off x="4714876" y="2000240"/>
            <a:ext cx="421481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dirty="0" smtClean="0"/>
              <a:t>Dann gehe ich in meine Gruppe. </a:t>
            </a:r>
            <a:endParaRPr lang="de-DE" dirty="0" smtClean="0"/>
          </a:p>
          <a:p>
            <a:r>
              <a:rPr lang="de-DE" dirty="0" smtClean="0"/>
              <a:t>Heute </a:t>
            </a:r>
            <a:r>
              <a:rPr lang="de-DE" dirty="0" smtClean="0"/>
              <a:t>haben wir</a:t>
            </a:r>
          </a:p>
          <a:p>
            <a:r>
              <a:rPr lang="de-DE" dirty="0" smtClean="0"/>
              <a:t>Bilderbuchbetrachtung, </a:t>
            </a:r>
            <a:endParaRPr lang="de-DE" dirty="0" smtClean="0"/>
          </a:p>
          <a:p>
            <a:r>
              <a:rPr lang="de-DE" dirty="0" smtClean="0"/>
              <a:t>morgen </a:t>
            </a:r>
            <a:r>
              <a:rPr lang="de-DE" dirty="0" smtClean="0"/>
              <a:t>wollen wir turnen </a:t>
            </a:r>
          </a:p>
          <a:p>
            <a:r>
              <a:rPr lang="de-DE" dirty="0" smtClean="0"/>
              <a:t>und </a:t>
            </a:r>
            <a:r>
              <a:rPr lang="de-DE" dirty="0" smtClean="0"/>
              <a:t>übermorgen </a:t>
            </a:r>
            <a:r>
              <a:rPr lang="de-DE" dirty="0" smtClean="0"/>
              <a:t>– da muss ich</a:t>
            </a:r>
          </a:p>
          <a:p>
            <a:r>
              <a:rPr lang="de-DE" dirty="0" smtClean="0"/>
              <a:t>noch einmal  nachfragen.</a:t>
            </a:r>
          </a:p>
          <a:p>
            <a:r>
              <a:rPr lang="de-DE" dirty="0" smtClean="0"/>
              <a:t>Die Großen haben einmal in der Woche</a:t>
            </a:r>
          </a:p>
          <a:p>
            <a:r>
              <a:rPr lang="de-DE" dirty="0" smtClean="0"/>
              <a:t>"Vorschule".</a:t>
            </a:r>
            <a:endParaRPr lang="de-DE" dirty="0" smtClean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F27396-6DBA-4A56-A1F9-31F192904B85}" type="slidenum">
              <a:rPr lang="de-DE" smtClean="0"/>
              <a:pPr/>
              <a:t>11</a:t>
            </a:fld>
            <a:endParaRPr lang="de-DE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3" descr="DSC_009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1406" y="214290"/>
            <a:ext cx="9001156" cy="4658554"/>
          </a:xfrm>
          <a:prstGeom prst="rect">
            <a:avLst/>
          </a:prstGeom>
        </p:spPr>
      </p:pic>
      <p:sp>
        <p:nvSpPr>
          <p:cNvPr id="3" name="Rechteck 2"/>
          <p:cNvSpPr/>
          <p:nvPr/>
        </p:nvSpPr>
        <p:spPr>
          <a:xfrm>
            <a:off x="1214414" y="5000636"/>
            <a:ext cx="692948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dirty="0" smtClean="0"/>
              <a:t>Ab 11:30 Uhr  kann ich mit meinen</a:t>
            </a:r>
          </a:p>
          <a:p>
            <a:r>
              <a:rPr lang="de-DE" dirty="0" smtClean="0"/>
              <a:t>Freunden in den Funktionsecken oder am Tisch spielen. Wenn ich möchte kann ich malen , basteln oder kneten oder mit der Erzieherin </a:t>
            </a:r>
          </a:p>
          <a:p>
            <a:r>
              <a:rPr lang="de-DE" dirty="0" smtClean="0"/>
              <a:t>und anderen Kindern ein Spiel spielen.</a:t>
            </a:r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F27396-6DBA-4A56-A1F9-31F192904B85}" type="slidenum">
              <a:rPr lang="de-DE" smtClean="0"/>
              <a:pPr/>
              <a:t>12</a:t>
            </a:fld>
            <a:endParaRPr lang="de-DE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3" descr="DSC_003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"/>
            <a:ext cx="5214942" cy="6857999"/>
          </a:xfrm>
          <a:prstGeom prst="rect">
            <a:avLst/>
          </a:prstGeom>
        </p:spPr>
      </p:pic>
      <p:sp>
        <p:nvSpPr>
          <p:cNvPr id="3" name="Rechteck 2"/>
          <p:cNvSpPr/>
          <p:nvPr/>
        </p:nvSpPr>
        <p:spPr>
          <a:xfrm>
            <a:off x="5214942" y="0"/>
            <a:ext cx="3929058" cy="75713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de-DE" dirty="0" smtClean="0"/>
          </a:p>
          <a:p>
            <a:r>
              <a:rPr lang="de-DE" dirty="0" smtClean="0"/>
              <a:t>Um </a:t>
            </a:r>
            <a:r>
              <a:rPr lang="de-DE" dirty="0" smtClean="0"/>
              <a:t>12:15 Uhr werden auch schon die ersten Kinder abgeholt. </a:t>
            </a:r>
          </a:p>
          <a:p>
            <a:endParaRPr lang="de-DE" dirty="0" smtClean="0"/>
          </a:p>
          <a:p>
            <a:r>
              <a:rPr lang="de-DE" dirty="0" smtClean="0"/>
              <a:t>Dann </a:t>
            </a:r>
            <a:r>
              <a:rPr lang="de-DE" dirty="0" smtClean="0"/>
              <a:t>müssen wir auch leider die Spiele beenden und aufräumen, weil </a:t>
            </a:r>
          </a:p>
          <a:p>
            <a:r>
              <a:rPr lang="de-DE" dirty="0" smtClean="0"/>
              <a:t>es um 12:30 Uhr Mittagessen gibt.</a:t>
            </a:r>
          </a:p>
          <a:p>
            <a:r>
              <a:rPr lang="de-DE" dirty="0" smtClean="0"/>
              <a:t>Wir stellen uns immer an der Tür auf, um zu klären wer Tischdienst hat</a:t>
            </a:r>
          </a:p>
          <a:p>
            <a:r>
              <a:rPr lang="de-DE" dirty="0" smtClean="0"/>
              <a:t>und danach waschen wir uns die Hände. </a:t>
            </a:r>
          </a:p>
          <a:p>
            <a:r>
              <a:rPr lang="de-DE" dirty="0" smtClean="0"/>
              <a:t>Um 12:30 Uhr sitze ich mit meinen Freunden gemütlich am Tisch und</a:t>
            </a:r>
          </a:p>
          <a:p>
            <a:r>
              <a:rPr lang="de-DE" dirty="0" smtClean="0"/>
              <a:t>genieße das Mittagessen.</a:t>
            </a:r>
          </a:p>
          <a:p>
            <a:r>
              <a:rPr lang="de-DE" dirty="0" smtClean="0"/>
              <a:t>Nach dem Mittagessen putze ich meine Zähne, damit die auch ganz</a:t>
            </a:r>
          </a:p>
          <a:p>
            <a:r>
              <a:rPr lang="de-DE" dirty="0" smtClean="0"/>
              <a:t>sauber sind.</a:t>
            </a:r>
          </a:p>
          <a:p>
            <a:r>
              <a:rPr lang="de-DE" dirty="0" smtClean="0"/>
              <a:t>Dann werden die nächsten auch abgeholt, dabei wünsche ich mir, </a:t>
            </a:r>
          </a:p>
          <a:p>
            <a:r>
              <a:rPr lang="de-DE" dirty="0" smtClean="0"/>
              <a:t>dass alle meine Freunde pünktlich abgeholt werden, da sie sich sonst allein gelassen oder vergessen fühlen</a:t>
            </a:r>
            <a:r>
              <a:rPr lang="de-DE" dirty="0" smtClean="0"/>
              <a:t>.</a:t>
            </a:r>
          </a:p>
          <a:p>
            <a:endParaRPr lang="de-DE" dirty="0" smtClean="0"/>
          </a:p>
          <a:p>
            <a:endParaRPr lang="de-DE" dirty="0" smtClean="0"/>
          </a:p>
          <a:p>
            <a:endParaRPr lang="de-DE" dirty="0" smtClean="0"/>
          </a:p>
          <a:p>
            <a:endParaRPr lang="de-DE" dirty="0" smtClean="0"/>
          </a:p>
          <a:p>
            <a:endParaRPr lang="de-DE" dirty="0" smtClean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F27396-6DBA-4A56-A1F9-31F192904B85}" type="slidenum">
              <a:rPr lang="de-DE" smtClean="0"/>
              <a:pPr/>
              <a:t>13</a:t>
            </a:fld>
            <a:endParaRPr lang="de-DE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3" descr="DSC_004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7594" y="1000108"/>
            <a:ext cx="6096042" cy="4572032"/>
          </a:xfrm>
          <a:prstGeom prst="rect">
            <a:avLst/>
          </a:prstGeom>
        </p:spPr>
      </p:pic>
      <p:sp>
        <p:nvSpPr>
          <p:cNvPr id="3" name="Rechteck 2"/>
          <p:cNvSpPr/>
          <p:nvPr/>
        </p:nvSpPr>
        <p:spPr>
          <a:xfrm>
            <a:off x="6143636" y="1000108"/>
            <a:ext cx="3000364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de-DE" dirty="0" smtClean="0"/>
          </a:p>
          <a:p>
            <a:r>
              <a:rPr lang="de-DE" dirty="0" smtClean="0"/>
              <a:t>13:30 </a:t>
            </a:r>
            <a:r>
              <a:rPr lang="de-DE" dirty="0" smtClean="0"/>
              <a:t>Uhr es ist Zeit zum Schlafen gehen. </a:t>
            </a:r>
            <a:endParaRPr lang="de-DE" dirty="0" smtClean="0"/>
          </a:p>
          <a:p>
            <a:r>
              <a:rPr lang="de-DE" dirty="0" smtClean="0"/>
              <a:t>Als </a:t>
            </a:r>
            <a:r>
              <a:rPr lang="de-DE" dirty="0" smtClean="0"/>
              <a:t>ich neu </a:t>
            </a:r>
            <a:r>
              <a:rPr lang="de-DE" dirty="0" smtClean="0"/>
              <a:t>in der </a:t>
            </a:r>
            <a:r>
              <a:rPr lang="de-DE" dirty="0" smtClean="0"/>
              <a:t>KiTa war, brauchte ich noch meinen</a:t>
            </a:r>
          </a:p>
          <a:p>
            <a:r>
              <a:rPr lang="de-DE" dirty="0" smtClean="0"/>
              <a:t>Schnuller, jetzt aber nicht </a:t>
            </a:r>
            <a:r>
              <a:rPr lang="de-DE" dirty="0" smtClean="0"/>
              <a:t>mehr, denn ich </a:t>
            </a:r>
            <a:r>
              <a:rPr lang="de-DE" dirty="0" smtClean="0"/>
              <a:t>bin ja schon </a:t>
            </a:r>
            <a:r>
              <a:rPr lang="de-DE" dirty="0" smtClean="0"/>
              <a:t>groß geworden </a:t>
            </a:r>
            <a:r>
              <a:rPr lang="de-DE" dirty="0" smtClean="0"/>
              <a:t>und kein Baby mehr, aber mein</a:t>
            </a:r>
          </a:p>
          <a:p>
            <a:r>
              <a:rPr lang="de-DE" dirty="0" smtClean="0"/>
              <a:t>Kuscheltier nehme ich mit. </a:t>
            </a:r>
          </a:p>
          <a:p>
            <a:r>
              <a:rPr lang="de-DE" dirty="0" smtClean="0"/>
              <a:t>Im Schlafraum höre ich gerne der leisen Musik zu und werde dabei</a:t>
            </a:r>
          </a:p>
          <a:p>
            <a:r>
              <a:rPr lang="de-DE" dirty="0" smtClean="0"/>
              <a:t>immer schnell müde und schlafe dann ein</a:t>
            </a:r>
            <a:r>
              <a:rPr lang="de-DE" dirty="0" smtClean="0"/>
              <a:t>.</a:t>
            </a:r>
          </a:p>
          <a:p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F27396-6DBA-4A56-A1F9-31F192904B85}" type="slidenum">
              <a:rPr lang="de-DE" smtClean="0"/>
              <a:pPr/>
              <a:t>14</a:t>
            </a:fld>
            <a:endParaRPr lang="de-DE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3" descr="DSC_004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Rechteck 2"/>
          <p:cNvSpPr/>
          <p:nvPr/>
        </p:nvSpPr>
        <p:spPr>
          <a:xfrm>
            <a:off x="0" y="5380696"/>
            <a:ext cx="4572000" cy="147732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de-DE" dirty="0" smtClean="0"/>
              <a:t>Wenn ich 5Jahre </a:t>
            </a:r>
            <a:r>
              <a:rPr lang="de-DE" dirty="0" smtClean="0"/>
              <a:t>alt bin</a:t>
            </a:r>
            <a:r>
              <a:rPr lang="de-DE" dirty="0" smtClean="0"/>
              <a:t>, gehe ich nicht mehr </a:t>
            </a:r>
            <a:endParaRPr lang="de-DE" dirty="0" smtClean="0"/>
          </a:p>
          <a:p>
            <a:r>
              <a:rPr lang="de-DE" dirty="0" smtClean="0"/>
              <a:t>ins Bett, sondern </a:t>
            </a:r>
            <a:r>
              <a:rPr lang="de-DE" dirty="0" smtClean="0"/>
              <a:t>in den Kinderdienst. Dort spielen </a:t>
            </a:r>
            <a:r>
              <a:rPr lang="de-DE" dirty="0" smtClean="0"/>
              <a:t>die größeren </a:t>
            </a:r>
            <a:r>
              <a:rPr lang="de-DE" dirty="0" smtClean="0"/>
              <a:t>Kinder in </a:t>
            </a:r>
            <a:r>
              <a:rPr lang="de-DE" dirty="0" smtClean="0"/>
              <a:t>dieser </a:t>
            </a:r>
            <a:r>
              <a:rPr lang="de-DE" dirty="0" smtClean="0"/>
              <a:t>Zeit. </a:t>
            </a:r>
            <a:endParaRPr lang="de-DE" dirty="0" smtClean="0"/>
          </a:p>
          <a:p>
            <a:r>
              <a:rPr lang="de-DE" dirty="0" smtClean="0"/>
              <a:t>Es </a:t>
            </a:r>
            <a:r>
              <a:rPr lang="de-DE" dirty="0" smtClean="0"/>
              <a:t>sind immer Kinder </a:t>
            </a:r>
            <a:r>
              <a:rPr lang="de-DE" dirty="0" smtClean="0"/>
              <a:t>aus zwei </a:t>
            </a:r>
            <a:r>
              <a:rPr lang="de-DE" dirty="0" smtClean="0"/>
              <a:t>Gruppen zusammen.</a:t>
            </a:r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F27396-6DBA-4A56-A1F9-31F192904B85}" type="slidenum">
              <a:rPr lang="de-DE" smtClean="0"/>
              <a:pPr/>
              <a:t>15</a:t>
            </a:fld>
            <a:endParaRPr lang="de-DE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fik 4" descr="DSC_009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32" y="0"/>
            <a:ext cx="9144032" cy="6858024"/>
          </a:xfrm>
          <a:prstGeom prst="rect">
            <a:avLst/>
          </a:prstGeom>
        </p:spPr>
      </p:pic>
      <p:sp>
        <p:nvSpPr>
          <p:cNvPr id="3" name="Foliennummernplatzhalt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F27396-6DBA-4A56-A1F9-31F192904B85}" type="slidenum">
              <a:rPr lang="de-DE" smtClean="0"/>
              <a:pPr/>
              <a:t>16</a:t>
            </a:fld>
            <a:endParaRPr lang="de-DE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hteck 4"/>
          <p:cNvSpPr/>
          <p:nvPr/>
        </p:nvSpPr>
        <p:spPr>
          <a:xfrm>
            <a:off x="1357290" y="1785926"/>
            <a:ext cx="6143652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dirty="0" smtClean="0"/>
              <a:t>Nachmittags gehe ich zurück in meine Gruppe und</a:t>
            </a:r>
          </a:p>
          <a:p>
            <a:r>
              <a:rPr lang="de-DE" dirty="0" smtClean="0"/>
              <a:t>spiele entweder mit den anderen Kindern oder</a:t>
            </a:r>
          </a:p>
          <a:p>
            <a:r>
              <a:rPr lang="de-DE" dirty="0" smtClean="0"/>
              <a:t>mit meiner Erzieherin. Ich male oft Bilder für meine</a:t>
            </a:r>
          </a:p>
          <a:p>
            <a:r>
              <a:rPr lang="de-DE" dirty="0" smtClean="0"/>
              <a:t>Mama oder meinen Papa. Ab und zu spiele ich am Computer, da helfen mir größere Kinder wenn ich etwas nicht kann.</a:t>
            </a:r>
          </a:p>
          <a:p>
            <a:r>
              <a:rPr lang="de-DE" dirty="0" smtClean="0"/>
              <a:t>In meiner Brottasche habe ich eine kleine Stärkung für den</a:t>
            </a:r>
          </a:p>
          <a:p>
            <a:r>
              <a:rPr lang="de-DE" dirty="0" smtClean="0"/>
              <a:t>Nachmittag, die mir Mama oder Papa</a:t>
            </a:r>
          </a:p>
          <a:p>
            <a:r>
              <a:rPr lang="de-DE" dirty="0" smtClean="0"/>
              <a:t>eingepackt hat. Mal ist es ein Stück Obst, ein kleines Brot oder ein paar Kekse, sehr </a:t>
            </a:r>
            <a:r>
              <a:rPr lang="de-DE" dirty="0" smtClean="0"/>
              <a:t>lecker.</a:t>
            </a:r>
          </a:p>
          <a:p>
            <a:r>
              <a:rPr lang="de-DE" dirty="0" smtClean="0"/>
              <a:t>Ist das Wetter schön, gehe ich mit den anderen Kindern raus </a:t>
            </a:r>
          </a:p>
          <a:p>
            <a:r>
              <a:rPr lang="de-DE" dirty="0" smtClean="0"/>
              <a:t>in den Garten. Dort kann ich im Sandkasten spielen, Roller oder Dreirad fahren und rutschen, bis ich dann abgeholt werde und mich von den Erzieherinnen verabschiede. </a:t>
            </a:r>
          </a:p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F27396-6DBA-4A56-A1F9-31F192904B85}" type="slidenum">
              <a:rPr lang="de-DE" smtClean="0"/>
              <a:pPr/>
              <a:t>17</a:t>
            </a:fld>
            <a:endParaRPr lang="de-DE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3" descr="DSC_003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5033924" cy="6858000"/>
          </a:xfrm>
          <a:prstGeom prst="rect">
            <a:avLst/>
          </a:prstGeom>
        </p:spPr>
      </p:pic>
      <p:sp>
        <p:nvSpPr>
          <p:cNvPr id="3" name="Rechteck 2"/>
          <p:cNvSpPr/>
          <p:nvPr/>
        </p:nvSpPr>
        <p:spPr>
          <a:xfrm>
            <a:off x="5072066" y="2071678"/>
            <a:ext cx="3857652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dirty="0" smtClean="0"/>
              <a:t>Um 16.00Uhr gehen die Erzieherinnen auch nach Hause.</a:t>
            </a:r>
          </a:p>
          <a:p>
            <a:endParaRPr lang="de-DE" dirty="0" smtClean="0"/>
          </a:p>
          <a:p>
            <a:r>
              <a:rPr lang="de-DE" dirty="0" smtClean="0"/>
              <a:t>Morgen </a:t>
            </a:r>
            <a:r>
              <a:rPr lang="de-DE" dirty="0" smtClean="0"/>
              <a:t>ist ein neuer Tag und ich bin dann wieder in der KiTa! </a:t>
            </a:r>
            <a:endParaRPr lang="de-DE" dirty="0" smtClean="0"/>
          </a:p>
          <a:p>
            <a:endParaRPr lang="de-DE" dirty="0" smtClean="0"/>
          </a:p>
          <a:p>
            <a:endParaRPr lang="de-DE" dirty="0" smtClean="0"/>
          </a:p>
          <a:p>
            <a:endParaRPr lang="de-DE" dirty="0" smtClean="0"/>
          </a:p>
          <a:p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F27396-6DBA-4A56-A1F9-31F192904B85}" type="slidenum">
              <a:rPr lang="de-DE" smtClean="0"/>
              <a:pPr/>
              <a:t>18</a:t>
            </a:fld>
            <a:endParaRPr lang="de-DE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hteck 2"/>
          <p:cNvSpPr/>
          <p:nvPr/>
        </p:nvSpPr>
        <p:spPr>
          <a:xfrm>
            <a:off x="500034" y="1785926"/>
            <a:ext cx="7643850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dirty="0" smtClean="0"/>
              <a:t>Hallo, ich bin Lucia, aber jeder im Kindergarten nennt mich Lucy. </a:t>
            </a:r>
          </a:p>
          <a:p>
            <a:r>
              <a:rPr lang="de-DE" dirty="0" smtClean="0"/>
              <a:t>Ich möchte dir  meine KiTa zeigen und was ich hier den ganzen Tag so mache. </a:t>
            </a:r>
          </a:p>
          <a:p>
            <a:r>
              <a:rPr lang="de-DE" dirty="0" smtClean="0"/>
              <a:t>Heute bringt mich meine Mama in die KiTa, aber manchmal auch mein Papa. Die Kirchenglocken läuten, es ist gerade 7:00 </a:t>
            </a:r>
            <a:r>
              <a:rPr lang="de-DE" dirty="0" smtClean="0"/>
              <a:t>Uhr, also </a:t>
            </a:r>
            <a:r>
              <a:rPr lang="de-DE" dirty="0" smtClean="0"/>
              <a:t>schnell rein ins</a:t>
            </a:r>
          </a:p>
          <a:p>
            <a:r>
              <a:rPr lang="de-DE" dirty="0" smtClean="0"/>
              <a:t>Haus. </a:t>
            </a:r>
          </a:p>
          <a:p>
            <a:r>
              <a:rPr lang="de-DE" dirty="0" smtClean="0"/>
              <a:t>Voll guter Laune rufe ich: „Guten Morgen“ und bekomme auch die freundlichen Antworten von den Erzieherinnen, die im „Frühdienst“ schon </a:t>
            </a:r>
            <a:br>
              <a:rPr lang="de-DE" dirty="0" smtClean="0"/>
            </a:br>
            <a:r>
              <a:rPr lang="de-DE" dirty="0" smtClean="0"/>
              <a:t>in der Küche die ersten Vorbereitungen für den Tag treffen.</a:t>
            </a:r>
          </a:p>
        </p:txBody>
      </p:sp>
      <p:sp>
        <p:nvSpPr>
          <p:cNvPr id="4" name="Titel 1"/>
          <p:cNvSpPr txBox="1">
            <a:spLocks/>
          </p:cNvSpPr>
          <p:nvPr/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>
            <a:normAutofit fontScale="82500" lnSpcReduction="20000"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3600" b="1" i="0" u="none" strike="noStrike" kern="1200" cap="all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>
                  <a:reflection blurRad="12700" stA="48000" endA="300" endPos="55000" dir="5400000" sy="-90000" algn="bl" rotWithShape="0"/>
                </a:effectLst>
                <a:uLnTx/>
                <a:uFillTx/>
                <a:latin typeface="+mj-lt"/>
                <a:ea typeface="+mj-ea"/>
                <a:cs typeface="+mj-cs"/>
              </a:rPr>
              <a:t>Lucy</a:t>
            </a:r>
            <a:br>
              <a:rPr kumimoji="0" lang="de-DE" sz="3600" b="1" i="0" u="none" strike="noStrike" kern="1200" cap="all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>
                  <a:reflection blurRad="12700" stA="48000" endA="300" endPos="55000" dir="5400000" sy="-90000" algn="bl" rotWithShape="0"/>
                </a:effectLst>
                <a:uLnTx/>
                <a:uFillTx/>
                <a:latin typeface="+mj-lt"/>
                <a:ea typeface="+mj-ea"/>
                <a:cs typeface="+mj-cs"/>
              </a:rPr>
            </a:br>
            <a:endParaRPr kumimoji="0" lang="de-DE" sz="3600" b="0" i="0" u="none" strike="noStrike" kern="1200" cap="all" spc="0" normalizeH="0" baseline="0" noProof="0" dirty="0">
              <a:ln>
                <a:noFill/>
              </a:ln>
              <a:solidFill>
                <a:schemeClr val="tx2"/>
              </a:solidFill>
              <a:effectLst>
                <a:reflection blurRad="12700" stA="48000" endA="300" endPos="55000" dir="5400000" sy="-90000" algn="bl" rotWithShape="0"/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F27396-6DBA-4A56-A1F9-31F192904B85}" type="slidenum">
              <a:rPr lang="de-DE" smtClean="0"/>
              <a:pPr/>
              <a:t>2</a:t>
            </a:fld>
            <a:endParaRPr lang="de-DE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3" descr="DSC_001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71470" y="0"/>
            <a:ext cx="4542312" cy="6858000"/>
          </a:xfrm>
          <a:prstGeom prst="rect">
            <a:avLst/>
          </a:prstGeom>
        </p:spPr>
      </p:pic>
      <p:sp>
        <p:nvSpPr>
          <p:cNvPr id="3" name="Rechteck 2"/>
          <p:cNvSpPr/>
          <p:nvPr/>
        </p:nvSpPr>
        <p:spPr>
          <a:xfrm>
            <a:off x="4572000" y="1428736"/>
            <a:ext cx="4572000" cy="48013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dirty="0" smtClean="0"/>
              <a:t>In der Garderobe habe ich meinen </a:t>
            </a:r>
            <a:endParaRPr lang="de-DE" dirty="0" smtClean="0"/>
          </a:p>
          <a:p>
            <a:r>
              <a:rPr lang="de-DE" dirty="0" smtClean="0"/>
              <a:t>eigenen </a:t>
            </a:r>
            <a:r>
              <a:rPr lang="de-DE" dirty="0" smtClean="0"/>
              <a:t>Platz – mit meinem persönlichen Zeichen, dort ziehe ich meine Schuhe </a:t>
            </a:r>
            <a:endParaRPr lang="de-DE" dirty="0" smtClean="0"/>
          </a:p>
          <a:p>
            <a:r>
              <a:rPr lang="de-DE" dirty="0" smtClean="0"/>
              <a:t>und </a:t>
            </a:r>
            <a:r>
              <a:rPr lang="de-DE" dirty="0" smtClean="0"/>
              <a:t>Jacke aus - ich kann das schon alleine - siehst du! </a:t>
            </a:r>
          </a:p>
          <a:p>
            <a:r>
              <a:rPr lang="de-DE" dirty="0" smtClean="0"/>
              <a:t>Dann bringe ich alles auf seinen Platz, </a:t>
            </a:r>
            <a:endParaRPr lang="de-DE" dirty="0" smtClean="0"/>
          </a:p>
          <a:p>
            <a:r>
              <a:rPr lang="de-DE" dirty="0" smtClean="0"/>
              <a:t>auch  </a:t>
            </a:r>
            <a:r>
              <a:rPr lang="de-DE" dirty="0" smtClean="0"/>
              <a:t>das ist wichtig, </a:t>
            </a:r>
            <a:endParaRPr lang="de-DE" dirty="0" smtClean="0"/>
          </a:p>
          <a:p>
            <a:r>
              <a:rPr lang="de-DE" dirty="0" smtClean="0"/>
              <a:t>denn </a:t>
            </a:r>
            <a:r>
              <a:rPr lang="de-DE" dirty="0" smtClean="0"/>
              <a:t>später möchte ich auch meine Sachen dort wieder finden!</a:t>
            </a:r>
          </a:p>
          <a:p>
            <a:r>
              <a:rPr lang="de-DE" dirty="0" smtClean="0"/>
              <a:t>Meine Hausschuhe versuche ich alleine anzuziehen und meine Eltern wundern sich oft, </a:t>
            </a:r>
            <a:r>
              <a:rPr lang="de-DE" dirty="0" smtClean="0"/>
              <a:t>dass ich das schon alleine kann.</a:t>
            </a:r>
            <a:endParaRPr lang="de-DE" dirty="0" smtClean="0"/>
          </a:p>
          <a:p>
            <a:endParaRPr lang="de-DE" dirty="0" smtClean="0"/>
          </a:p>
          <a:p>
            <a:endParaRPr lang="de-DE" dirty="0" smtClean="0"/>
          </a:p>
          <a:p>
            <a:endParaRPr lang="de-DE" dirty="0" smtClean="0"/>
          </a:p>
          <a:p>
            <a:endParaRPr lang="de-DE" dirty="0" smtClean="0"/>
          </a:p>
          <a:p>
            <a:endParaRPr lang="de-DE" dirty="0" smtClean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F27396-6DBA-4A56-A1F9-31F192904B85}" type="slidenum">
              <a:rPr lang="de-DE" smtClean="0"/>
              <a:pPr/>
              <a:t>3</a:t>
            </a:fld>
            <a:endParaRPr lang="de-DE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3" descr="DSC_002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4160296" cy="6858000"/>
          </a:xfrm>
          <a:prstGeom prst="rect">
            <a:avLst/>
          </a:prstGeom>
        </p:spPr>
      </p:pic>
      <p:sp>
        <p:nvSpPr>
          <p:cNvPr id="3" name="Rechteck 2"/>
          <p:cNvSpPr/>
          <p:nvPr/>
        </p:nvSpPr>
        <p:spPr>
          <a:xfrm>
            <a:off x="4286248" y="1142984"/>
            <a:ext cx="4572000" cy="480131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de-DE" dirty="0" smtClean="0"/>
              <a:t>Jetzt schnell in den Gruppenraum, wo der „Frühdienst“ stattfindet. Aha - Frühdienst ist in der Zeit von 7:00 bis 8:00 Uhr, </a:t>
            </a:r>
          </a:p>
          <a:p>
            <a:r>
              <a:rPr lang="de-DE" dirty="0" smtClean="0"/>
              <a:t>dort treffen sich zum Spielen alle „Frühaufsteher“</a:t>
            </a:r>
          </a:p>
          <a:p>
            <a:r>
              <a:rPr lang="de-DE" dirty="0" smtClean="0"/>
              <a:t>- falls du das noch nicht weist. </a:t>
            </a:r>
          </a:p>
          <a:p>
            <a:r>
              <a:rPr lang="de-DE" dirty="0" smtClean="0"/>
              <a:t>Hier werde ich freundlich empfangen und begrüßt und sage auch </a:t>
            </a:r>
          </a:p>
          <a:p>
            <a:r>
              <a:rPr lang="de-DE" dirty="0" smtClean="0"/>
              <a:t>„Guten Morgen“ oder  „Hallo“. Die Mama bekommt von mir zum Abschied </a:t>
            </a:r>
          </a:p>
          <a:p>
            <a:r>
              <a:rPr lang="de-DE" dirty="0" smtClean="0"/>
              <a:t>Tschüss und einen dicken Kuss (ab und zu winke ich nur) und schon bin ich</a:t>
            </a:r>
          </a:p>
          <a:p>
            <a:r>
              <a:rPr lang="de-DE" dirty="0" smtClean="0"/>
              <a:t>bei meiner Freundin in der Puppenecke. Manchmal habe ich Lust</a:t>
            </a:r>
          </a:p>
          <a:p>
            <a:r>
              <a:rPr lang="de-DE" dirty="0" smtClean="0"/>
              <a:t>mit den Jungs in der </a:t>
            </a:r>
            <a:r>
              <a:rPr lang="de-DE" dirty="0" err="1" smtClean="0"/>
              <a:t>Bauecke</a:t>
            </a:r>
            <a:r>
              <a:rPr lang="de-DE" dirty="0" smtClean="0"/>
              <a:t> zu spielen </a:t>
            </a:r>
          </a:p>
          <a:p>
            <a:r>
              <a:rPr lang="de-DE" dirty="0" smtClean="0"/>
              <a:t>oder ich möchte nur am Tisch das erste Bild für meinen Papa malen. </a:t>
            </a:r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F27396-6DBA-4A56-A1F9-31F192904B85}" type="slidenum">
              <a:rPr lang="de-DE" smtClean="0"/>
              <a:pPr/>
              <a:t>4</a:t>
            </a:fld>
            <a:endParaRPr lang="de-DE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3" descr="DSC_0099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4485734" cy="6858000"/>
          </a:xfrm>
          <a:prstGeom prst="rect">
            <a:avLst/>
          </a:prstGeom>
        </p:spPr>
      </p:pic>
      <p:sp>
        <p:nvSpPr>
          <p:cNvPr id="3" name="Rechteck 2"/>
          <p:cNvSpPr/>
          <p:nvPr/>
        </p:nvSpPr>
        <p:spPr>
          <a:xfrm>
            <a:off x="4500594" y="71462"/>
            <a:ext cx="4572000" cy="67865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dirty="0" smtClean="0"/>
              <a:t>Kurz nach 7:30Uhr kommt die Lehrerin für den Vorlaufkurs, da sammeln sich ein paar Kinder und gehen zusammen mit ihr nach oben in das Gemeindehaus.</a:t>
            </a:r>
          </a:p>
          <a:p>
            <a:r>
              <a:rPr lang="de-DE" dirty="0" smtClean="0"/>
              <a:t>Schwuppdiwupp es ist 8:00 Uhr- jetzt sehe ich meine Gruppenerzieherin –</a:t>
            </a:r>
          </a:p>
          <a:p>
            <a:r>
              <a:rPr lang="de-DE" dirty="0" smtClean="0"/>
              <a:t>hurra! </a:t>
            </a:r>
          </a:p>
          <a:p>
            <a:r>
              <a:rPr lang="de-DE" dirty="0" smtClean="0"/>
              <a:t>Guten Morgen und ich darf jetzt in meine Gruppe, aber das Aufräumen darf ich hier auch nicht vergessen. In meiner Gruppe fühle ich mich am wohlsten, ich kann </a:t>
            </a:r>
            <a:r>
              <a:rPr lang="de-DE" smtClean="0"/>
              <a:t>hier </a:t>
            </a:r>
            <a:r>
              <a:rPr lang="de-DE" smtClean="0"/>
              <a:t>malen</a:t>
            </a:r>
            <a:r>
              <a:rPr lang="de-DE" smtClean="0"/>
              <a:t>, </a:t>
            </a:r>
            <a:r>
              <a:rPr lang="de-DE" smtClean="0"/>
              <a:t>basteln</a:t>
            </a:r>
            <a:r>
              <a:rPr lang="de-DE" smtClean="0"/>
              <a:t>, </a:t>
            </a:r>
            <a:r>
              <a:rPr lang="de-DE" smtClean="0"/>
              <a:t>spielen</a:t>
            </a:r>
            <a:r>
              <a:rPr lang="de-DE" dirty="0" smtClean="0"/>
              <a:t>, alleine oder mit den anderen Kindern- das heißt bei uns Freispiel. </a:t>
            </a:r>
          </a:p>
          <a:p>
            <a:r>
              <a:rPr lang="de-DE" dirty="0" smtClean="0"/>
              <a:t>Manchmal kann ich auch die eigene Gruppe verlassen, um in einer anderen Gruppe zu spielen, aber ich muss mich noch kurz „Abmelden“ bei meiner Erzieherin – das darf ich nicht vergessen. </a:t>
            </a:r>
          </a:p>
          <a:p>
            <a:r>
              <a:rPr lang="de-DE" dirty="0" smtClean="0"/>
              <a:t>Einmal in der Woche  gehen ein paar meiner Freunde zur Sprachgruppe und treffen sich mit „</a:t>
            </a:r>
            <a:r>
              <a:rPr lang="de-DE" dirty="0" err="1" smtClean="0"/>
              <a:t>Finki</a:t>
            </a:r>
            <a:r>
              <a:rPr lang="de-DE" dirty="0" smtClean="0"/>
              <a:t>“.</a:t>
            </a:r>
          </a:p>
          <a:p>
            <a:r>
              <a:rPr lang="de-DE" dirty="0" smtClean="0"/>
              <a:t>Wir haben viele Regeln hier im Kindergarten, aber sie sind gut, die helfen mir, </a:t>
            </a:r>
            <a:r>
              <a:rPr lang="de-DE" dirty="0" smtClean="0"/>
              <a:t>mich </a:t>
            </a:r>
            <a:r>
              <a:rPr lang="de-DE" dirty="0" smtClean="0"/>
              <a:t>zurecht zu finden. </a:t>
            </a: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F27396-6DBA-4A56-A1F9-31F192904B85}" type="slidenum">
              <a:rPr lang="de-DE" smtClean="0"/>
              <a:pPr/>
              <a:t>5</a:t>
            </a:fld>
            <a:endParaRPr lang="de-DE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3" descr="DSC_002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176760" y="0"/>
            <a:ext cx="4790479" cy="6858000"/>
          </a:xfrm>
          <a:prstGeom prst="rect">
            <a:avLst/>
          </a:prstGeom>
        </p:spPr>
      </p:pic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F27396-6DBA-4A56-A1F9-31F192904B85}" type="slidenum">
              <a:rPr lang="de-DE" smtClean="0"/>
              <a:pPr/>
              <a:t>6</a:t>
            </a:fld>
            <a:endParaRPr lang="de-DE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eck 3"/>
          <p:cNvSpPr/>
          <p:nvPr/>
        </p:nvSpPr>
        <p:spPr>
          <a:xfrm>
            <a:off x="357158" y="1285860"/>
            <a:ext cx="8501122" cy="48013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dirty="0" smtClean="0"/>
              <a:t>Die Zeit vergeht sehr schnell, langsam meldet sich auch mein Bauch: ich bekomme Hunger? </a:t>
            </a:r>
          </a:p>
          <a:p>
            <a:r>
              <a:rPr lang="de-DE" dirty="0" smtClean="0"/>
              <a:t>Aha Frühstückzeit!  Also auch Zeit zum Aufräumen. </a:t>
            </a:r>
            <a:endParaRPr lang="de-DE" dirty="0" smtClean="0"/>
          </a:p>
          <a:p>
            <a:r>
              <a:rPr lang="de-DE" dirty="0" smtClean="0"/>
              <a:t>Jetzt </a:t>
            </a:r>
            <a:r>
              <a:rPr lang="de-DE" dirty="0" smtClean="0"/>
              <a:t>ist es 9:00 Uhr, </a:t>
            </a:r>
            <a:r>
              <a:rPr lang="de-DE" dirty="0" smtClean="0"/>
              <a:t>das </a:t>
            </a:r>
            <a:r>
              <a:rPr lang="de-DE" dirty="0" smtClean="0"/>
              <a:t>heißt für </a:t>
            </a:r>
            <a:r>
              <a:rPr lang="de-DE" dirty="0" smtClean="0"/>
              <a:t>mich Hände waschen und meinen</a:t>
            </a:r>
          </a:p>
          <a:p>
            <a:r>
              <a:rPr lang="de-DE" dirty="0" smtClean="0"/>
              <a:t>Rucksack holen. Im Rucksack habe ich natürlich nur gesunde Sachen </a:t>
            </a:r>
          </a:p>
          <a:p>
            <a:r>
              <a:rPr lang="de-DE" dirty="0" smtClean="0"/>
              <a:t>die mir meine Mama oder mein Papa eingepackt haben. Aber einmal</a:t>
            </a:r>
          </a:p>
          <a:p>
            <a:r>
              <a:rPr lang="de-DE" dirty="0" smtClean="0"/>
              <a:t>wöchentlich gibt es im Kindergarten ein gemeinsames Frühstück.</a:t>
            </a:r>
          </a:p>
          <a:p>
            <a:r>
              <a:rPr lang="de-DE" dirty="0" smtClean="0"/>
              <a:t>Da darf ich auch ab und zu mit der Erzieherin nachmittags einkaufen gehen</a:t>
            </a:r>
          </a:p>
          <a:p>
            <a:r>
              <a:rPr lang="de-DE" dirty="0" smtClean="0"/>
              <a:t>und ich darf sogar Wünsche äußern, was ich gerne an Obst oder Rohkost</a:t>
            </a:r>
          </a:p>
          <a:p>
            <a:r>
              <a:rPr lang="de-DE" dirty="0" smtClean="0"/>
              <a:t>essen möchte. Das was gekauft wurde, wird dann von der Erzieherin</a:t>
            </a:r>
          </a:p>
          <a:p>
            <a:r>
              <a:rPr lang="de-DE" dirty="0" smtClean="0"/>
              <a:t>zubereitet. Dabei wird auf eine gesunde, abwechslungsreiche und</a:t>
            </a:r>
          </a:p>
          <a:p>
            <a:r>
              <a:rPr lang="de-DE" dirty="0" smtClean="0"/>
              <a:t>ansprechende Auswahl geachtet. </a:t>
            </a:r>
          </a:p>
          <a:p>
            <a:r>
              <a:rPr lang="de-DE" dirty="0" smtClean="0"/>
              <a:t>Beim gemeinsamen Frühstück habe ich die Möglichkeit zwischen verschiedenen Brotsorten, Brötchen, Wurst, Käse oder Marmelade zu wählen. Ein wichtiger Aspekt</a:t>
            </a:r>
          </a:p>
          <a:p>
            <a:r>
              <a:rPr lang="de-DE" dirty="0" smtClean="0"/>
              <a:t>dieses Frühstücks ist auch die  Förderung der </a:t>
            </a:r>
            <a:r>
              <a:rPr lang="de-DE" dirty="0" smtClean="0"/>
              <a:t>Selbstständigkeit</a:t>
            </a:r>
            <a:r>
              <a:rPr lang="de-DE" dirty="0" smtClean="0"/>
              <a:t>, da ich selber versuche mir die Butter oder </a:t>
            </a:r>
            <a:r>
              <a:rPr lang="de-DE" dirty="0" smtClean="0"/>
              <a:t>Marmelade auf das Brot </a:t>
            </a:r>
            <a:r>
              <a:rPr lang="de-DE" dirty="0" smtClean="0"/>
              <a:t>zu streichen und ich muss lernen meinen Hunger und die gewählte Menge aufeinander abzustimmen. </a:t>
            </a:r>
            <a:endParaRPr lang="de-DE" dirty="0"/>
          </a:p>
        </p:txBody>
      </p:sp>
      <p:sp>
        <p:nvSpPr>
          <p:cNvPr id="3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e-DE" b="1" dirty="0" smtClean="0"/>
              <a:t>Frühstück</a:t>
            </a:r>
            <a:br>
              <a:rPr lang="de-DE" b="1" dirty="0" smtClean="0"/>
            </a:br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F27396-6DBA-4A56-A1F9-31F192904B85}" type="slidenum">
              <a:rPr lang="de-DE" smtClean="0"/>
              <a:pPr/>
              <a:t>7</a:t>
            </a:fld>
            <a:endParaRPr lang="de-DE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3" descr="DSC_001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5113303" cy="6858000"/>
          </a:xfrm>
          <a:prstGeom prst="rect">
            <a:avLst/>
          </a:prstGeom>
        </p:spPr>
      </p:pic>
      <p:sp>
        <p:nvSpPr>
          <p:cNvPr id="3" name="Rechteck 2"/>
          <p:cNvSpPr/>
          <p:nvPr/>
        </p:nvSpPr>
        <p:spPr>
          <a:xfrm>
            <a:off x="5286380" y="1285860"/>
            <a:ext cx="3714776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dirty="0" smtClean="0"/>
              <a:t>Nach </a:t>
            </a:r>
            <a:r>
              <a:rPr lang="de-DE" dirty="0" smtClean="0"/>
              <a:t>dem Frühstück gehe ich </a:t>
            </a:r>
            <a:r>
              <a:rPr lang="de-DE" dirty="0" smtClean="0"/>
              <a:t>meine </a:t>
            </a:r>
            <a:r>
              <a:rPr lang="de-DE" dirty="0" smtClean="0"/>
              <a:t>Zähne putzen, </a:t>
            </a:r>
          </a:p>
          <a:p>
            <a:r>
              <a:rPr lang="de-DE" dirty="0" smtClean="0"/>
              <a:t>danach </a:t>
            </a:r>
            <a:r>
              <a:rPr lang="de-DE" dirty="0" smtClean="0"/>
              <a:t>ziehe ich meine Jacke und </a:t>
            </a:r>
            <a:r>
              <a:rPr lang="de-DE" dirty="0" smtClean="0"/>
              <a:t>Schuhe </a:t>
            </a:r>
            <a:r>
              <a:rPr lang="de-DE" dirty="0" smtClean="0"/>
              <a:t>an und gehe in den Garten </a:t>
            </a:r>
            <a:r>
              <a:rPr lang="de-DE" dirty="0" smtClean="0"/>
              <a:t>zum </a:t>
            </a:r>
            <a:r>
              <a:rPr lang="de-DE" dirty="0" smtClean="0"/>
              <a:t>toben und spielen. </a:t>
            </a:r>
          </a:p>
          <a:p>
            <a:endParaRPr lang="de-DE" dirty="0" smtClean="0"/>
          </a:p>
          <a:p>
            <a:r>
              <a:rPr lang="de-DE" dirty="0" smtClean="0"/>
              <a:t>Aber </a:t>
            </a:r>
            <a:r>
              <a:rPr lang="de-DE" dirty="0" smtClean="0"/>
              <a:t>die Vorschulkinder gehen </a:t>
            </a:r>
            <a:r>
              <a:rPr lang="de-DE" dirty="0" smtClean="0"/>
              <a:t>Montag</a:t>
            </a:r>
            <a:r>
              <a:rPr lang="de-DE" dirty="0" smtClean="0"/>
              <a:t>, Dienstag und Mittwoch von </a:t>
            </a:r>
            <a:r>
              <a:rPr lang="de-DE" dirty="0" smtClean="0"/>
              <a:t>9:30 </a:t>
            </a:r>
            <a:r>
              <a:rPr lang="de-DE" dirty="0" smtClean="0"/>
              <a:t>Uhr bis 10:00 Uhr in das </a:t>
            </a:r>
            <a:r>
              <a:rPr lang="de-DE" dirty="0" smtClean="0"/>
              <a:t>Zahlenland </a:t>
            </a:r>
            <a:r>
              <a:rPr lang="de-DE" dirty="0" smtClean="0"/>
              <a:t>Projekt und Freitags </a:t>
            </a:r>
            <a:r>
              <a:rPr lang="de-DE" dirty="0" smtClean="0"/>
              <a:t>gibt </a:t>
            </a:r>
            <a:r>
              <a:rPr lang="de-DE" dirty="0" smtClean="0"/>
              <a:t>es für </a:t>
            </a:r>
            <a:r>
              <a:rPr lang="de-DE" dirty="0" smtClean="0"/>
              <a:t>die </a:t>
            </a:r>
            <a:r>
              <a:rPr lang="de-DE" dirty="0" smtClean="0"/>
              <a:t>4jährigen das Projekt </a:t>
            </a:r>
            <a:r>
              <a:rPr lang="de-DE" dirty="0" smtClean="0"/>
              <a:t>Farbenwerkstatt.</a:t>
            </a:r>
          </a:p>
          <a:p>
            <a:endParaRPr lang="de-DE" dirty="0" smtClean="0"/>
          </a:p>
          <a:p>
            <a:endParaRPr lang="de-DE" dirty="0" smtClean="0"/>
          </a:p>
          <a:p>
            <a:endParaRPr lang="de-DE" dirty="0" smtClean="0"/>
          </a:p>
          <a:p>
            <a:endParaRPr lang="de-DE" dirty="0" smtClean="0"/>
          </a:p>
          <a:p>
            <a:endParaRPr lang="de-DE" dirty="0" smtClean="0"/>
          </a:p>
          <a:p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F27396-6DBA-4A56-A1F9-31F192904B85}" type="slidenum">
              <a:rPr lang="de-DE" smtClean="0"/>
              <a:pPr/>
              <a:t>8</a:t>
            </a:fld>
            <a:endParaRPr lang="de-DE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3" descr="DSC_000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239999" cy="6858000"/>
          </a:xfrm>
          <a:prstGeom prst="rect">
            <a:avLst/>
          </a:prstGeom>
        </p:spPr>
      </p:pic>
      <p:sp>
        <p:nvSpPr>
          <p:cNvPr id="3" name="Foliennummernplatzhalt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F27396-6DBA-4A56-A1F9-31F192904B85}" type="slidenum">
              <a:rPr lang="de-DE" smtClean="0"/>
              <a:pPr/>
              <a:t>9</a:t>
            </a:fld>
            <a:endParaRPr lang="de-DE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etis">
  <a:themeElements>
    <a:clrScheme name="Metis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Metis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Metis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Larissa-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0</TotalTime>
  <Words>1216</Words>
  <Application>Microsoft Office PowerPoint</Application>
  <PresentationFormat>Bildschirmpräsentation (4:3)</PresentationFormat>
  <Paragraphs>129</Paragraphs>
  <Slides>18</Slides>
  <Notes>0</Notes>
  <HiddenSlides>0</HiddenSlides>
  <MMClips>0</MMClips>
  <ScaleCrop>false</ScaleCrop>
  <HeadingPairs>
    <vt:vector size="4" baseType="variant">
      <vt:variant>
        <vt:lpstr>Design</vt:lpstr>
      </vt:variant>
      <vt:variant>
        <vt:i4>1</vt:i4>
      </vt:variant>
      <vt:variant>
        <vt:lpstr>Folientitel</vt:lpstr>
      </vt:variant>
      <vt:variant>
        <vt:i4>18</vt:i4>
      </vt:variant>
    </vt:vector>
  </HeadingPairs>
  <TitlesOfParts>
    <vt:vector size="19" baseType="lpstr">
      <vt:lpstr>Metis</vt:lpstr>
      <vt:lpstr>Folie 1</vt:lpstr>
      <vt:lpstr>Folie 2</vt:lpstr>
      <vt:lpstr>Folie 3</vt:lpstr>
      <vt:lpstr>Folie 4</vt:lpstr>
      <vt:lpstr>Folie 5</vt:lpstr>
      <vt:lpstr>Folie 6</vt:lpstr>
      <vt:lpstr>Frühstück </vt:lpstr>
      <vt:lpstr>Folie 8</vt:lpstr>
      <vt:lpstr>Folie 9</vt:lpstr>
      <vt:lpstr>Folie 10</vt:lpstr>
      <vt:lpstr>Folie 11</vt:lpstr>
      <vt:lpstr>Folie 12</vt:lpstr>
      <vt:lpstr>Folie 13</vt:lpstr>
      <vt:lpstr>Folie 14</vt:lpstr>
      <vt:lpstr>Folie 15</vt:lpstr>
      <vt:lpstr>Folie 16</vt:lpstr>
      <vt:lpstr>Folie 17</vt:lpstr>
      <vt:lpstr>Folie 18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Folie 1</dc:title>
  <dc:creator>Marita</dc:creator>
  <cp:lastModifiedBy>Marita</cp:lastModifiedBy>
  <cp:revision>6</cp:revision>
  <dcterms:created xsi:type="dcterms:W3CDTF">2015-05-22T08:50:23Z</dcterms:created>
  <dcterms:modified xsi:type="dcterms:W3CDTF">2015-06-11T10:33:08Z</dcterms:modified>
</cp:coreProperties>
</file>